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05" r:id="rId4"/>
    <p:sldId id="303" r:id="rId5"/>
    <p:sldId id="320" r:id="rId6"/>
    <p:sldId id="318" r:id="rId7"/>
    <p:sldId id="319" r:id="rId8"/>
    <p:sldId id="293" r:id="rId9"/>
    <p:sldId id="294" r:id="rId10"/>
    <p:sldId id="309" r:id="rId11"/>
    <p:sldId id="312" r:id="rId12"/>
    <p:sldId id="29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F57"/>
    <a:srgbClr val="66FF33"/>
    <a:srgbClr val="00FFFF"/>
    <a:srgbClr val="FFFF66"/>
    <a:srgbClr val="FFFF99"/>
    <a:srgbClr val="D3FFC5"/>
    <a:srgbClr val="B6FF9F"/>
    <a:srgbClr val="99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110" d="100"/>
          <a:sy n="110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роз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Admin\Мои документы\Мои рисунки\Анимашки\Бабочки жучки и т п\1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857625"/>
            <a:ext cx="24384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Documents and Settings\Admin\Мои документы\Мои рисунки\Анимашки\Бабочки жучки и т п\borb2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357813"/>
            <a:ext cx="8477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Documents and Settings\Admin\Мои документы\Мои рисунки\Анимашки\Бабочки жучки и т п\44584253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428625"/>
            <a:ext cx="1381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13" y="6429375"/>
            <a:ext cx="1352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1456-AA95-4D68-9FFF-1A9AC6039B80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A05CF-6D78-42C1-BB3A-6558EF361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79E0D-99D2-42B9-B348-58C5C867A14F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764B3-B934-4B96-BD97-80F6C2A21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6BF7B-BF06-43A9-94D8-DA9D019D1FFA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887F0-FF27-4AC7-8CF7-E21576173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40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28662" y="2428868"/>
            <a:ext cx="750923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6605E-D383-4FB1-9F86-9AD4F9AE7D0A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4A89-B290-413F-A88B-62CC9696E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FDF21-ADA2-4C2A-9D49-8F14D47197BC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8B59A-88F3-43A2-82EE-72B3E6274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F5FFD-1DA6-4685-A29E-EC0A6183C44E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C2AE4-D53F-41E8-A822-402BC12FD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2D440-969E-4F5A-946D-5C90FBD06A4A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EF806-7566-415D-8035-AD6DF6E4B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58F7E-5620-4047-8F55-7F2A832ACAD4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C3650-510F-41E5-A3BE-86FCB6761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B1804-2080-49F2-9105-9F155B3886FA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7912A-0FFE-4B51-9C95-C6F4120BB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B5115-8FE7-422C-B2BD-9ABB22869A75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5D35B-CED3-442F-8D9C-8B721F142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EB83F-7AAA-4958-9848-FC42F30125DB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1DF05-2D14-4EF3-AA9D-D6329DA0A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3FFC5"/>
            </a:gs>
            <a:gs pos="50000">
              <a:srgbClr val="99FF79"/>
            </a:gs>
            <a:gs pos="100000">
              <a:srgbClr val="66FF33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2B04AC-E538-40EC-AFA3-4E0E61A340C6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2E06A4-8B29-4A7A-A1B6-DA28481D2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3" descr="C:\Documents and Settings\Admin\Рабочий стол\Мои шаблоны презентаций\фоны\роз3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51613" y="5214938"/>
            <a:ext cx="25923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5" descr="C:\Documents and Settings\Admin\Мои документы\Мои рисунки\Анимашки\Бабочки жучки и т п\borb27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313" y="142875"/>
            <a:ext cx="914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071942"/>
            <a:ext cx="7286676" cy="2214578"/>
          </a:xfrm>
          <a:solidFill>
            <a:srgbClr val="FFFF66"/>
          </a:solidFill>
          <a:ln w="28575"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Творческая презентация воспитателя МБДОУ </a:t>
            </a:r>
            <a:r>
              <a:rPr lang="ru-RU" sz="2400" b="1" dirty="0" smtClean="0">
                <a:solidFill>
                  <a:schemeClr val="tx1"/>
                </a:solidFill>
              </a:rPr>
              <a:t>Детский </a:t>
            </a:r>
            <a:r>
              <a:rPr lang="ru-RU" sz="2400" b="1" dirty="0" smtClean="0">
                <a:solidFill>
                  <a:schemeClr val="tx1"/>
                </a:solidFill>
              </a:rPr>
              <a:t>сад № </a:t>
            </a:r>
            <a:r>
              <a:rPr lang="ru-RU" sz="2400" b="1" dirty="0" smtClean="0">
                <a:solidFill>
                  <a:schemeClr val="tx1"/>
                </a:solidFill>
              </a:rPr>
              <a:t>2 «</a:t>
            </a:r>
            <a:r>
              <a:rPr lang="ru-RU" sz="2400" b="1" dirty="0" err="1">
                <a:solidFill>
                  <a:schemeClr val="tx1"/>
                </a:solidFill>
              </a:rPr>
              <a:t>А</a:t>
            </a:r>
            <a:r>
              <a:rPr lang="ru-RU" sz="2400" b="1" dirty="0" err="1" smtClean="0">
                <a:solidFill>
                  <a:schemeClr val="tx1"/>
                </a:solidFill>
              </a:rPr>
              <a:t>йшат</a:t>
            </a:r>
            <a:r>
              <a:rPr lang="ru-RU" sz="2400" b="1" dirty="0" smtClean="0">
                <a:solidFill>
                  <a:schemeClr val="tx1"/>
                </a:solidFill>
              </a:rPr>
              <a:t>»  с. Ведено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Гентиевой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Миланы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Валидовны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868" y="1357299"/>
            <a:ext cx="1928826" cy="17859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Яхита\Documents\ФОТО ПЕДСОСТАВ\IMG-20171130-WA005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8" b="14418"/>
          <a:stretch/>
        </p:blipFill>
        <p:spPr bwMode="auto">
          <a:xfrm>
            <a:off x="3544701" y="692696"/>
            <a:ext cx="2224268" cy="3022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2"/>
            <a:ext cx="65527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 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2013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года я работаю воспитателем в МБДОУ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Детский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сад №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2 «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Айшат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»</a:t>
            </a:r>
            <a:endParaRPr lang="ru-RU" sz="3200" b="1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с. Ведено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ru-RU" sz="3200" b="1" dirty="0" smtClean="0">
              <a:solidFill>
                <a:srgbClr val="FF0000"/>
              </a:solidFill>
              <a:latin typeface="+mn-lt"/>
            </a:endParaRPr>
          </a:p>
          <a:p>
            <a:pPr algn="ctr"/>
            <a:endParaRPr lang="ru-RU" sz="3200" b="1" dirty="0" smtClean="0">
              <a:latin typeface="+mn-lt"/>
            </a:endParaRPr>
          </a:p>
          <a:p>
            <a:pPr algn="ctr"/>
            <a:endParaRPr lang="ru-RU" sz="3200" b="1" dirty="0" smtClean="0">
              <a:latin typeface="+mn-lt"/>
            </a:endParaRPr>
          </a:p>
          <a:p>
            <a:pPr algn="ctr"/>
            <a:endParaRPr lang="ru-RU" sz="3200" b="1" dirty="0" smtClean="0">
              <a:latin typeface="+mn-lt"/>
            </a:endParaRPr>
          </a:p>
          <a:p>
            <a:pPr algn="ctr"/>
            <a:endParaRPr lang="ru-RU" sz="3200" b="1" dirty="0" smtClean="0">
              <a:latin typeface="+mn-lt"/>
            </a:endParaRPr>
          </a:p>
          <a:p>
            <a:pPr algn="ctr"/>
            <a:endParaRPr lang="ru-RU" sz="3200" b="1" dirty="0" smtClean="0">
              <a:latin typeface="+mn-lt"/>
            </a:endParaRPr>
          </a:p>
          <a:p>
            <a:pPr algn="ctr"/>
            <a:endParaRPr lang="ru-RU" sz="3200" b="1" dirty="0" smtClean="0">
              <a:latin typeface="+mn-lt"/>
            </a:endParaRPr>
          </a:p>
          <a:p>
            <a:pPr algn="ctr"/>
            <a:endParaRPr lang="ru-RU" sz="3200" b="1" dirty="0" smtClean="0">
              <a:latin typeface="+mn-lt"/>
            </a:endParaRPr>
          </a:p>
          <a:p>
            <a:pPr algn="ctr"/>
            <a:endParaRPr lang="ru-RU" sz="32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92896"/>
            <a:ext cx="5616624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628800"/>
            <a:ext cx="72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Свое выступление мне хотелось бы закончить словами  «А.С.Макаренко»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Не думайте, что вы воспитываете ребенка только тогда, когда с ним разговариваете, или поучаете его, или приказываете ему. Вы воспитываете его в каждый момент вашей жизни. Малейшие изменения в тоне, ребенок видит или чувствует, все повороты вашей мысли доходят до него невидимыми путями, вы их не замечаете. </a:t>
            </a: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dirty="0" smtClean="0">
                <a:latin typeface="+mn-lt"/>
              </a:rPr>
              <a:t> </a:t>
            </a:r>
          </a:p>
          <a:p>
            <a:r>
              <a:rPr lang="ru-RU" sz="2400" b="1" dirty="0" smtClean="0">
                <a:latin typeface="+mn-lt"/>
              </a:rPr>
              <a:t> 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latin typeface="+mn-lt"/>
              </a:rPr>
              <a:t>Спасибо за внимание!</a:t>
            </a:r>
            <a:endParaRPr lang="ru-RU" b="1" i="1" dirty="0">
              <a:latin typeface="+mn-lt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+mn-lt"/>
              </a:rPr>
              <a:t>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 </a:t>
            </a:r>
            <a:endParaRPr lang="ru-RU" sz="11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4643447"/>
            <a:ext cx="5477462" cy="2899255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/>
              <a:t>    </a:t>
            </a:r>
            <a:r>
              <a:rPr lang="ru-RU" sz="2400" b="1" dirty="0" smtClean="0">
                <a:solidFill>
                  <a:srgbClr val="FF0000"/>
                </a:solidFill>
              </a:rPr>
              <a:t>Город для жителей детской страны,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Город затей, озорных  увлечений.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Город из детской, заветной мечты.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Я теперь в нём волшебник и гений.</a:t>
            </a:r>
          </a:p>
          <a:p>
            <a:endParaRPr lang="ru-RU" sz="2800" dirty="0" smtClean="0"/>
          </a:p>
          <a:p>
            <a:endParaRPr lang="ru-RU" dirty="0"/>
          </a:p>
        </p:txBody>
      </p:sp>
      <p:pic>
        <p:nvPicPr>
          <p:cNvPr id="7" name="Picture 2" descr="https://banner2.kisspng.com/20180325/uiq/kisspng-cheburashka-gena-the-crocodile-photography-clip-ar-cheburashka-5ab755984e09a5.6439263715219644403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28604"/>
            <a:ext cx="1441430" cy="14287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1691"/>
            <a:ext cx="6840760" cy="4551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571744"/>
            <a:ext cx="4464496" cy="1649344"/>
          </a:xfrm>
        </p:spPr>
        <p:txBody>
          <a:bodyPr/>
          <a:lstStyle/>
          <a:p>
            <a:pPr algn="l"/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Есть в </a:t>
            </a:r>
            <a:r>
              <a:rPr lang="ru-RU" sz="2000" b="1" dirty="0" smtClean="0">
                <a:latin typeface="+mn-lt"/>
              </a:rPr>
              <a:t>ноябр</a:t>
            </a:r>
            <a:r>
              <a:rPr lang="ru-RU" sz="2000" b="1" dirty="0" smtClean="0">
                <a:latin typeface="+mn-lt"/>
              </a:rPr>
              <a:t>е </a:t>
            </a:r>
            <a:r>
              <a:rPr lang="ru-RU" sz="2000" b="1" dirty="0" smtClean="0">
                <a:latin typeface="+mn-lt"/>
              </a:rPr>
              <a:t>число 27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С </a:t>
            </a:r>
            <a:r>
              <a:rPr lang="ru-RU" sz="2000" b="1" dirty="0" smtClean="0">
                <a:latin typeface="+mn-lt"/>
              </a:rPr>
              <a:t>моим рожденьем связано оно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Родные гадали какое мне имя дать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И </a:t>
            </a:r>
            <a:r>
              <a:rPr lang="ru-RU" sz="2000" b="1" dirty="0" err="1" smtClean="0">
                <a:latin typeface="+mn-lt"/>
              </a:rPr>
              <a:t>Мила</a:t>
            </a:r>
            <a:r>
              <a:rPr lang="ru-RU" sz="2000" b="1" dirty="0" err="1" smtClean="0">
                <a:latin typeface="+mn-lt"/>
              </a:rPr>
              <a:t>ной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решил </a:t>
            </a:r>
            <a:r>
              <a:rPr lang="ru-RU" sz="2000" b="1" dirty="0" smtClean="0">
                <a:latin typeface="+mn-lt"/>
              </a:rPr>
              <a:t>друг семьи </a:t>
            </a:r>
            <a:r>
              <a:rPr lang="ru-RU" sz="2000" b="1" dirty="0" smtClean="0">
                <a:latin typeface="+mn-lt"/>
              </a:rPr>
              <a:t>меня назвать.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1357298"/>
            <a:ext cx="3857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Мне хвалиться не удобно</a:t>
            </a:r>
          </a:p>
          <a:p>
            <a:r>
              <a:rPr lang="ru-RU" sz="2000" b="1" dirty="0" smtClean="0">
                <a:latin typeface="+mn-lt"/>
              </a:rPr>
              <a:t>Да и дело не в хвальбе</a:t>
            </a:r>
          </a:p>
          <a:p>
            <a:r>
              <a:rPr lang="ru-RU" sz="2000" b="1" dirty="0" smtClean="0">
                <a:latin typeface="+mn-lt"/>
              </a:rPr>
              <a:t>Просто случай подвернулся</a:t>
            </a:r>
          </a:p>
          <a:p>
            <a:r>
              <a:rPr lang="ru-RU" sz="2000" b="1" dirty="0" smtClean="0">
                <a:latin typeface="+mn-lt"/>
              </a:rPr>
              <a:t>Рассказать мне о себе.</a:t>
            </a:r>
            <a:endParaRPr lang="ru-RU" sz="20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3239194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+mn-lt"/>
              </a:rPr>
              <a:t>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Я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Гентиева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Милана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Валидовна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89" y="1207137"/>
            <a:ext cx="5491440" cy="2382191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         родилась в </a:t>
            </a:r>
            <a:r>
              <a:rPr lang="ru-RU" sz="2400" b="1" dirty="0" smtClean="0">
                <a:solidFill>
                  <a:srgbClr val="FF0000"/>
                </a:solidFill>
              </a:rPr>
              <a:t>прекрасном городе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Волгограде</a:t>
            </a: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b="1" dirty="0" smtClean="0"/>
              <a:t>                </a:t>
            </a:r>
          </a:p>
          <a:p>
            <a:pPr>
              <a:buNone/>
            </a:pPr>
            <a:endParaRPr lang="ru-RU" sz="2800" b="1" dirty="0"/>
          </a:p>
        </p:txBody>
      </p:sp>
      <p:sp>
        <p:nvSpPr>
          <p:cNvPr id="5" name="AutoShape 4" descr="ÐÐ°ÑÑÐ¸Ð½ÐºÐ¸ Ð¿Ð¾ Ð·Ð°Ð¿ÑÐ¾ÑÑ Ð³.Ð²Ð¾Ð»Ð³Ð¾Ð³ÑÐ°Ð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Ð³.Ð²Ð¾Ð»Ð³Ð¾Ð³ÑÐ°Ð´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5688631" cy="36953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 малых лет я была смышленым ребенком.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15830"/>
            <a:ext cx="7742376" cy="2591479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    </a:t>
            </a:r>
            <a:r>
              <a:rPr lang="ru-RU" sz="2800" b="1" dirty="0" smtClean="0">
                <a:solidFill>
                  <a:srgbClr val="FF0000"/>
                </a:solidFill>
              </a:rPr>
              <a:t>Любила играть в игру «Учительница»,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     с удовольствием учила стихи.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</a:t>
            </a:r>
            <a:r>
              <a:rPr lang="ru-RU" sz="2800" b="1" dirty="0" smtClean="0">
                <a:solidFill>
                  <a:srgbClr val="FF0000"/>
                </a:solidFill>
              </a:rPr>
              <a:t>Любила </a:t>
            </a:r>
            <a:r>
              <a:rPr lang="ru-RU" sz="2800" b="1" dirty="0" smtClean="0">
                <a:solidFill>
                  <a:srgbClr val="FF0000"/>
                </a:solidFill>
              </a:rPr>
              <a:t>петь и танцевать, пела в школьном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  хоре, также участвовала в различных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 конкурсах.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st.depositphotos.com/2103661/3456/i/950/depositphotos_34564037-stock-photo-musical-instruments-in-a-ro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80" y="4005064"/>
            <a:ext cx="4929222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214314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   Мой девиз по жизни: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Когда никто не сможет- я смогу ,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    Все беды и печали я превозмогу! 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    Когда везде закрыто,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     когда никто не ждет,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     В глазах  моих увидишь свет,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    Дарящий всем тепло!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6631" name="Picture 7" descr="http://img14.deviantart.net/fce6/i/2014/160/4/0/anime_eyes_sketch_by_inmoeview-d7lp6q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571480"/>
            <a:ext cx="2857520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44119"/>
            <a:ext cx="3744416" cy="28051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2"/>
            <a:ext cx="3991372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7157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Мое хобби: чтение книг.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428868"/>
            <a:ext cx="4535344" cy="179126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Жизнь коротка и быстротечна,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И лишь литература вечна.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Поэзия душа и вдохновенье,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Для сердца сладкое томленье</a:t>
            </a:r>
            <a:endParaRPr lang="ru-RU" sz="2400" dirty="0"/>
          </a:p>
        </p:txBody>
      </p:sp>
      <p:pic>
        <p:nvPicPr>
          <p:cNvPr id="4" name="Picture 4" descr="https://pt.toluna.com/dpolls_images/2018/03/27/b41ad1cd-c0f2-48b0-ae8f-4b0438ad18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571744"/>
            <a:ext cx="3455475" cy="2695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332656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Вот школа, где успешно я училась,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Мои друзья, мои учителя,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Здесь жизнь неслась,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Стремительно кружилась,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Здесь беззаботное я детство провела.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1"/>
            <a:ext cx="5856585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3429000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3357562"/>
            <a:ext cx="688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latin typeface="+mn-lt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 июне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2013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года я окончила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Чеченский Государственный Педагогический институт по специальности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«</a:t>
            </a:r>
            <a:r>
              <a:rPr lang="ru-RU" sz="3200" b="1" dirty="0">
                <a:solidFill>
                  <a:srgbClr val="FF0000"/>
                </a:solidFill>
              </a:rPr>
              <a:t>Профессиональное обучение»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  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194" name="Picture 2" descr="https://avatars.mds.yandex.net/get-altay/223006/2a0000015b2179da556dd9b5214321213415/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6643734" cy="3381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24___ (1)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1124</TotalTime>
  <Words>288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24___ (1)</vt:lpstr>
      <vt:lpstr>Презентация PowerPoint</vt:lpstr>
      <vt:lpstr>   </vt:lpstr>
      <vt:lpstr>   Есть в ноябре число 27 С моим рожденьем связано оно Родные гадали какое мне имя дать И Миланой решил друг семьи меня назвать. </vt:lpstr>
      <vt:lpstr>    Я Гентиева Милана Валидовна</vt:lpstr>
      <vt:lpstr>С малых лет я была смышленым ребенком. </vt:lpstr>
      <vt:lpstr>    Мой девиз по жизни:     Когда никто не сможет- я смогу ,      Все беды и печали я превозмогу!       Когда везде закрыто,       когда никто не ждет,       В глазах  моих увидишь свет,      Дарящий всем тепло! </vt:lpstr>
      <vt:lpstr>Мое хобби: чтение книг.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конкурс педагогических талантов  «Воспитатель года-2016».</dc:title>
  <dc:creator>Admin</dc:creator>
  <cp:lastModifiedBy>Яхита</cp:lastModifiedBy>
  <cp:revision>116</cp:revision>
  <dcterms:created xsi:type="dcterms:W3CDTF">2016-02-13T07:09:28Z</dcterms:created>
  <dcterms:modified xsi:type="dcterms:W3CDTF">2019-03-12T14:50:09Z</dcterms:modified>
</cp:coreProperties>
</file>